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</p:sldMasterIdLst>
  <p:notesMasterIdLst>
    <p:notesMasterId r:id="rId5"/>
  </p:notesMasterIdLst>
  <p:sldIdLst>
    <p:sldId id="8840" r:id="rId3"/>
    <p:sldId id="8846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1" clrIdx="0">
    <p:extLst>
      <p:ext uri="{19B8F6BF-5375-455C-9EA6-DF929625EA0E}">
        <p15:presenceInfo xmlns:p15="http://schemas.microsoft.com/office/powerpoint/2012/main" userId="de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8E6"/>
    <a:srgbClr val="7392DF"/>
    <a:srgbClr val="3270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21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913D7-CF63-4810-8352-447F123899E0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CE88C-66A9-4382-815F-CFAA6CF774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3240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6150">
              <a:defRPr/>
            </a:pPr>
            <a:fld id="{C4A9D0E9-8ED6-47B2-8F4C-61FC8AE015BA}" type="slidenum">
              <a:rPr lang="zh-CN" altLang="en-US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1</a:t>
            </a:fld>
            <a:endParaRPr lang="zh-CN" altLang="en-US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6150">
              <a:defRPr/>
            </a:pPr>
            <a:fld id="{C4A9D0E9-8ED6-47B2-8F4C-61FC8AE015BA}" type="slidenum">
              <a:rPr lang="zh-CN" altLang="en-US">
                <a:solidFill>
                  <a:prstClr val="black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2</a:t>
            </a:fld>
            <a:endParaRPr lang="zh-CN" altLang="en-US">
              <a:solidFill>
                <a:prstClr val="black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96E1E77-E323-C2E3-0C1A-E268FED1A6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511" y="0"/>
            <a:ext cx="12192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36D54E2-42AC-0714-F70F-788F1B6D53B0}"/>
              </a:ext>
            </a:extLst>
          </p:cNvPr>
          <p:cNvSpPr/>
          <p:nvPr userDrawn="1"/>
        </p:nvSpPr>
        <p:spPr>
          <a:xfrm>
            <a:off x="14511" y="2932678"/>
            <a:ext cx="12194499" cy="130146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100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4800" b="1" spc="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019DEBC-382A-1457-8149-B78E698C65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1" y="3129040"/>
            <a:ext cx="9144000" cy="906759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标题幻灯片 </a:t>
            </a:r>
            <a:r>
              <a:rPr lang="en-US" altLang="zh-CN" dirty="0"/>
              <a:t>36 </a:t>
            </a:r>
            <a:r>
              <a:rPr lang="en-US" altLang="zh-CN" dirty="0" err="1"/>
              <a:t>pt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16DCF18-569E-9675-E289-05FC06A814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1" y="4807501"/>
            <a:ext cx="9144000" cy="684136"/>
          </a:xfrm>
        </p:spPr>
        <p:txBody>
          <a:bodyPr/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 dirty="0"/>
              <a:t>演讲者信息 </a:t>
            </a:r>
            <a:r>
              <a:rPr lang="en-US" altLang="zh-CN" dirty="0"/>
              <a:t>24 </a:t>
            </a:r>
            <a:r>
              <a:rPr lang="en-US" altLang="zh-CN" dirty="0" err="1"/>
              <a:t>pt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72367CB-9E9C-2E06-3B7A-78F74AD3797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3201" y="302060"/>
            <a:ext cx="4257523" cy="48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50473"/>
      </p:ext>
    </p:extLst>
  </p:cSld>
  <p:clrMapOvr>
    <a:masterClrMapping/>
  </p:clrMapOvr>
  <p:hf sldNum="0"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格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表格占位符 8"/>
          <p:cNvSpPr>
            <a:spLocks noGrp="1"/>
          </p:cNvSpPr>
          <p:nvPr>
            <p:ph type="tbl" sz="quarter" idx="13"/>
          </p:nvPr>
        </p:nvSpPr>
        <p:spPr>
          <a:xfrm>
            <a:off x="838200" y="1072568"/>
            <a:ext cx="10515600" cy="4933491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969364" y="774153"/>
            <a:ext cx="7774899" cy="609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EB6A9-FF32-2B96-2A3E-8DDBAF484F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72568"/>
          </a:xfrm>
        </p:spPr>
        <p:txBody>
          <a:bodyPr>
            <a:normAutofit/>
          </a:bodyPr>
          <a:lstStyle>
            <a:lvl1pPr>
              <a:defRPr sz="3200" b="1" spc="0">
                <a:solidFill>
                  <a:srgbClr val="2473BD"/>
                </a:solidFill>
              </a:defRPr>
            </a:lvl1pPr>
          </a:lstStyle>
          <a:p>
            <a:r>
              <a:rPr lang="en-US" altLang="en-US" dirty="0" err="1"/>
              <a:t>标题</a:t>
            </a:r>
            <a:r>
              <a:rPr lang="en-US" altLang="en-US" dirty="0"/>
              <a:t> 24</a:t>
            </a:r>
            <a:r>
              <a:rPr lang="en-US" altLang="zh-CN" dirty="0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940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样式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7489906" y="0"/>
            <a:ext cx="4702095" cy="6858000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8200" y="1072568"/>
            <a:ext cx="6520541" cy="4962512"/>
          </a:xfrm>
        </p:spPr>
        <p:txBody>
          <a:bodyPr/>
          <a:lstStyle>
            <a:lvl1pPr>
              <a:lnSpc>
                <a:spcPct val="150000"/>
              </a:lnSpc>
              <a:defRPr sz="2667"/>
            </a:lvl1pPr>
            <a:lvl2pPr>
              <a:lnSpc>
                <a:spcPct val="150000"/>
              </a:lnSpc>
              <a:defRPr sz="2133"/>
            </a:lvl2pPr>
            <a:lvl3pPr>
              <a:lnSpc>
                <a:spcPct val="150000"/>
              </a:lnSpc>
              <a:defRPr sz="1600"/>
            </a:lvl3pPr>
          </a:lstStyle>
          <a:p>
            <a:pPr lvl="0"/>
            <a:r>
              <a:rPr lang="zh-CN" altLang="en-US" dirty="0"/>
              <a:t>第一级 </a:t>
            </a:r>
            <a:r>
              <a:rPr lang="en-US" altLang="zh-CN" dirty="0"/>
              <a:t>20pt</a:t>
            </a:r>
            <a:endParaRPr lang="zh-CN" altLang="en-US" dirty="0"/>
          </a:p>
          <a:p>
            <a:pPr lvl="1"/>
            <a:r>
              <a:rPr lang="zh-CN" altLang="en-US" dirty="0"/>
              <a:t>第二级 </a:t>
            </a:r>
            <a:r>
              <a:rPr lang="en-US" altLang="zh-CN" dirty="0"/>
              <a:t>16pt</a:t>
            </a:r>
            <a:endParaRPr lang="zh-CN" altLang="en-US" dirty="0"/>
          </a:p>
          <a:p>
            <a:pPr lvl="2"/>
            <a:r>
              <a:rPr lang="zh-CN" altLang="en-US" dirty="0"/>
              <a:t>第三级 </a:t>
            </a:r>
            <a:r>
              <a:rPr lang="en-US" altLang="zh-CN" dirty="0"/>
              <a:t>12pt</a:t>
            </a:r>
            <a:endParaRPr lang="zh-CN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8202" y="0"/>
            <a:ext cx="6520541" cy="1072568"/>
          </a:xfrm>
        </p:spPr>
        <p:txBody>
          <a:bodyPr>
            <a:normAutofit/>
          </a:bodyPr>
          <a:lstStyle>
            <a:lvl1pPr>
              <a:defRPr sz="3200" b="1" spc="0">
                <a:solidFill>
                  <a:srgbClr val="2473BD"/>
                </a:solidFill>
              </a:defRPr>
            </a:lvl1pPr>
          </a:lstStyle>
          <a:p>
            <a:r>
              <a:rPr lang="en-US" altLang="en-US" dirty="0" err="1"/>
              <a:t>标题</a:t>
            </a:r>
            <a:r>
              <a:rPr lang="en-US" altLang="en-US" dirty="0"/>
              <a:t> 24pt</a:t>
            </a:r>
            <a:endParaRPr lang="en-US" dirty="0"/>
          </a:p>
        </p:txBody>
      </p:sp>
      <p:sp>
        <p:nvSpPr>
          <p:cNvPr id="15" name="矩形 14"/>
          <p:cNvSpPr/>
          <p:nvPr userDrawn="1"/>
        </p:nvSpPr>
        <p:spPr>
          <a:xfrm>
            <a:off x="969364" y="822921"/>
            <a:ext cx="7774899" cy="609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0506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双图片样式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3"/>
          </p:nvPr>
        </p:nvSpPr>
        <p:spPr>
          <a:xfrm>
            <a:off x="838199" y="1072568"/>
            <a:ext cx="4908031" cy="458372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5" name="内容占位符 14"/>
          <p:cNvSpPr>
            <a:spLocks noGrp="1"/>
          </p:cNvSpPr>
          <p:nvPr>
            <p:ph sz="quarter" idx="15" hasCustomPrompt="1"/>
          </p:nvPr>
        </p:nvSpPr>
        <p:spPr>
          <a:xfrm>
            <a:off x="2230657" y="5741275"/>
            <a:ext cx="1450521" cy="334735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16" name="内容占位符 14"/>
          <p:cNvSpPr>
            <a:spLocks noGrp="1"/>
          </p:cNvSpPr>
          <p:nvPr>
            <p:ph sz="quarter" idx="16" hasCustomPrompt="1"/>
          </p:nvPr>
        </p:nvSpPr>
        <p:spPr>
          <a:xfrm>
            <a:off x="8207518" y="5741276"/>
            <a:ext cx="1450521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72568"/>
          </a:xfrm>
        </p:spPr>
        <p:txBody>
          <a:bodyPr>
            <a:normAutofit/>
          </a:bodyPr>
          <a:lstStyle>
            <a:lvl1pPr>
              <a:defRPr sz="3200" b="1" spc="0">
                <a:solidFill>
                  <a:srgbClr val="2473BD"/>
                </a:solidFill>
              </a:defRPr>
            </a:lvl1pPr>
          </a:lstStyle>
          <a:p>
            <a:r>
              <a:rPr lang="en-US" altLang="en-US" dirty="0" err="1"/>
              <a:t>标题</a:t>
            </a:r>
            <a:r>
              <a:rPr lang="en-US" altLang="en-US" dirty="0"/>
              <a:t> 24pt</a:t>
            </a:r>
            <a:endParaRPr lang="en-US" dirty="0"/>
          </a:p>
        </p:txBody>
      </p:sp>
      <p:sp>
        <p:nvSpPr>
          <p:cNvPr id="14" name="矩形 13"/>
          <p:cNvSpPr/>
          <p:nvPr userDrawn="1"/>
        </p:nvSpPr>
        <p:spPr>
          <a:xfrm>
            <a:off x="969364" y="822921"/>
            <a:ext cx="7774899" cy="609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图片占位符 9"/>
          <p:cNvSpPr>
            <a:spLocks noGrp="1"/>
          </p:cNvSpPr>
          <p:nvPr>
            <p:ph type="pic" sz="quarter" idx="17"/>
          </p:nvPr>
        </p:nvSpPr>
        <p:spPr>
          <a:xfrm>
            <a:off x="6311643" y="1072568"/>
            <a:ext cx="5048205" cy="458372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69609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图片样式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73512" cy="1072568"/>
          </a:xfrm>
        </p:spPr>
        <p:txBody>
          <a:bodyPr>
            <a:normAutofit/>
          </a:bodyPr>
          <a:lstStyle>
            <a:lvl1pPr>
              <a:defRPr sz="3200" b="1" spc="0">
                <a:solidFill>
                  <a:srgbClr val="2473BD"/>
                </a:solidFill>
              </a:defRPr>
            </a:lvl1pPr>
          </a:lstStyle>
          <a:p>
            <a:r>
              <a:rPr lang="en-US" altLang="en-US" dirty="0" err="1"/>
              <a:t>标题</a:t>
            </a:r>
            <a:r>
              <a:rPr lang="en-US" altLang="en-US" dirty="0"/>
              <a:t> 24</a:t>
            </a:r>
            <a:r>
              <a:rPr lang="en-US" altLang="zh-CN" dirty="0"/>
              <a:t>pt</a:t>
            </a:r>
            <a:endParaRPr lang="en-US" dirty="0"/>
          </a:p>
        </p:txBody>
      </p:sp>
      <p:sp>
        <p:nvSpPr>
          <p:cNvPr id="11" name="矩形 10"/>
          <p:cNvSpPr/>
          <p:nvPr userDrawn="1"/>
        </p:nvSpPr>
        <p:spPr>
          <a:xfrm>
            <a:off x="969364" y="822921"/>
            <a:ext cx="7774899" cy="609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sp>
        <p:nvSpPr>
          <p:cNvPr id="2" name="图片占位符 9">
            <a:extLst>
              <a:ext uri="{FF2B5EF4-FFF2-40B4-BE49-F238E27FC236}">
                <a16:creationId xmlns:a16="http://schemas.microsoft.com/office/drawing/2014/main" id="{10A2925B-92A5-3E4C-4066-991D430129A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8200" y="1078760"/>
            <a:ext cx="5006245" cy="207156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14">
            <a:extLst>
              <a:ext uri="{FF2B5EF4-FFF2-40B4-BE49-F238E27FC236}">
                <a16:creationId xmlns:a16="http://schemas.microsoft.com/office/drawing/2014/main" id="{F183C72F-C6F0-2116-F2DE-98E491D4319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2331346" y="3193868"/>
            <a:ext cx="1539807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5" name="图片占位符 9">
            <a:extLst>
              <a:ext uri="{FF2B5EF4-FFF2-40B4-BE49-F238E27FC236}">
                <a16:creationId xmlns:a16="http://schemas.microsoft.com/office/drawing/2014/main" id="{189C8A7E-FA8D-7231-11E0-620BB538304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401979" y="1088440"/>
            <a:ext cx="5009732" cy="207156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内容占位符 14">
            <a:extLst>
              <a:ext uri="{FF2B5EF4-FFF2-40B4-BE49-F238E27FC236}">
                <a16:creationId xmlns:a16="http://schemas.microsoft.com/office/drawing/2014/main" id="{36961661-ABC5-7494-0FD3-840AB2AF8D7A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7895126" y="3213224"/>
            <a:ext cx="1539807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7" name="图片占位符 9">
            <a:extLst>
              <a:ext uri="{FF2B5EF4-FFF2-40B4-BE49-F238E27FC236}">
                <a16:creationId xmlns:a16="http://schemas.microsoft.com/office/drawing/2014/main" id="{C47D2ECC-9071-4AA1-2B13-1AABA3B803F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28528" y="3575212"/>
            <a:ext cx="5006245" cy="2071560"/>
          </a:xfrm>
        </p:spPr>
        <p:txBody>
          <a:bodyPr anchor="ctr"/>
          <a:lstStyle>
            <a:lvl1pPr>
              <a:defRPr sz="1600"/>
            </a:lvl1pPr>
          </a:lstStyle>
          <a:p>
            <a:endParaRPr kumimoji="1" lang="zh-CN" altLang="en-US"/>
          </a:p>
        </p:txBody>
      </p:sp>
      <p:sp>
        <p:nvSpPr>
          <p:cNvPr id="8" name="内容占位符 14">
            <a:extLst>
              <a:ext uri="{FF2B5EF4-FFF2-40B4-BE49-F238E27FC236}">
                <a16:creationId xmlns:a16="http://schemas.microsoft.com/office/drawing/2014/main" id="{6ED9BBA6-D6D7-E2A9-5B23-FDABAF8D54CA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2331345" y="5713222"/>
            <a:ext cx="1539807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9" name="图片占位符 9">
            <a:extLst>
              <a:ext uri="{FF2B5EF4-FFF2-40B4-BE49-F238E27FC236}">
                <a16:creationId xmlns:a16="http://schemas.microsoft.com/office/drawing/2014/main" id="{FC90C81C-40CD-95A2-C178-1D43F3D68B5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92307" y="3584892"/>
            <a:ext cx="5009732" cy="207156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2" name="内容占位符 14">
            <a:extLst>
              <a:ext uri="{FF2B5EF4-FFF2-40B4-BE49-F238E27FC236}">
                <a16:creationId xmlns:a16="http://schemas.microsoft.com/office/drawing/2014/main" id="{C02AEEAA-C77D-72DC-3232-455BD73941CD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7895126" y="5733842"/>
            <a:ext cx="1539807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40058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图片样式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9"/>
          <p:cNvSpPr>
            <a:spLocks noGrp="1"/>
          </p:cNvSpPr>
          <p:nvPr>
            <p:ph type="pic" sz="quarter" idx="13"/>
          </p:nvPr>
        </p:nvSpPr>
        <p:spPr>
          <a:xfrm>
            <a:off x="838196" y="1072569"/>
            <a:ext cx="3182259" cy="2040043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9" name="内容占位符 14"/>
          <p:cNvSpPr>
            <a:spLocks noGrp="1"/>
          </p:cNvSpPr>
          <p:nvPr>
            <p:ph sz="quarter" idx="15" hasCustomPrompt="1"/>
          </p:nvPr>
        </p:nvSpPr>
        <p:spPr>
          <a:xfrm>
            <a:off x="1553937" y="5836454"/>
            <a:ext cx="1450521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23" name="内容占位符 14"/>
          <p:cNvSpPr>
            <a:spLocks noGrp="1"/>
          </p:cNvSpPr>
          <p:nvPr>
            <p:ph sz="quarter" idx="19" hasCustomPrompt="1"/>
          </p:nvPr>
        </p:nvSpPr>
        <p:spPr>
          <a:xfrm>
            <a:off x="1524909" y="3246199"/>
            <a:ext cx="1450521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25" name="图片占位符 9"/>
          <p:cNvSpPr>
            <a:spLocks noGrp="1"/>
          </p:cNvSpPr>
          <p:nvPr>
            <p:ph type="pic" sz="quarter" idx="20"/>
          </p:nvPr>
        </p:nvSpPr>
        <p:spPr>
          <a:xfrm>
            <a:off x="4297686" y="1072569"/>
            <a:ext cx="3554541" cy="2040043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26" name="内容占位符 14"/>
          <p:cNvSpPr>
            <a:spLocks noGrp="1"/>
          </p:cNvSpPr>
          <p:nvPr>
            <p:ph sz="quarter" idx="21" hasCustomPrompt="1"/>
          </p:nvPr>
        </p:nvSpPr>
        <p:spPr>
          <a:xfrm>
            <a:off x="5385709" y="5836454"/>
            <a:ext cx="1450521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28" name="内容占位符 14"/>
          <p:cNvSpPr>
            <a:spLocks noGrp="1"/>
          </p:cNvSpPr>
          <p:nvPr>
            <p:ph sz="quarter" idx="23" hasCustomPrompt="1"/>
          </p:nvPr>
        </p:nvSpPr>
        <p:spPr>
          <a:xfrm>
            <a:off x="5356681" y="3246199"/>
            <a:ext cx="1450521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29" name="图片占位符 9"/>
          <p:cNvSpPr>
            <a:spLocks noGrp="1"/>
          </p:cNvSpPr>
          <p:nvPr>
            <p:ph type="pic" sz="quarter" idx="24"/>
          </p:nvPr>
        </p:nvSpPr>
        <p:spPr>
          <a:xfrm>
            <a:off x="8129457" y="1072569"/>
            <a:ext cx="3224339" cy="2040043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30" name="内容占位符 14"/>
          <p:cNvSpPr>
            <a:spLocks noGrp="1"/>
          </p:cNvSpPr>
          <p:nvPr>
            <p:ph sz="quarter" idx="25" hasCustomPrompt="1"/>
          </p:nvPr>
        </p:nvSpPr>
        <p:spPr>
          <a:xfrm>
            <a:off x="9217481" y="5836454"/>
            <a:ext cx="1450521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32" name="内容占位符 14"/>
          <p:cNvSpPr>
            <a:spLocks noGrp="1"/>
          </p:cNvSpPr>
          <p:nvPr>
            <p:ph sz="quarter" idx="27" hasCustomPrompt="1"/>
          </p:nvPr>
        </p:nvSpPr>
        <p:spPr>
          <a:xfrm>
            <a:off x="9188453" y="3246199"/>
            <a:ext cx="1450521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72568"/>
          </a:xfrm>
        </p:spPr>
        <p:txBody>
          <a:bodyPr>
            <a:normAutofit/>
          </a:bodyPr>
          <a:lstStyle>
            <a:lvl1pPr>
              <a:defRPr sz="3200" b="1" spc="0">
                <a:solidFill>
                  <a:srgbClr val="2473BD"/>
                </a:solidFill>
              </a:defRPr>
            </a:lvl1pPr>
          </a:lstStyle>
          <a:p>
            <a:r>
              <a:rPr lang="en-US" altLang="en-US" dirty="0" err="1"/>
              <a:t>标题</a:t>
            </a:r>
            <a:r>
              <a:rPr lang="en-US" altLang="en-US" dirty="0"/>
              <a:t> 24</a:t>
            </a:r>
            <a:r>
              <a:rPr lang="en-US" altLang="zh-CN" dirty="0"/>
              <a:t>pt</a:t>
            </a:r>
            <a:endParaRPr lang="en-US" dirty="0"/>
          </a:p>
        </p:txBody>
      </p:sp>
      <p:sp>
        <p:nvSpPr>
          <p:cNvPr id="11" name="矩形 10"/>
          <p:cNvSpPr/>
          <p:nvPr userDrawn="1"/>
        </p:nvSpPr>
        <p:spPr>
          <a:xfrm>
            <a:off x="969364" y="822921"/>
            <a:ext cx="7774899" cy="609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sp>
        <p:nvSpPr>
          <p:cNvPr id="2" name="图片占位符 9">
            <a:extLst>
              <a:ext uri="{FF2B5EF4-FFF2-40B4-BE49-F238E27FC236}">
                <a16:creationId xmlns:a16="http://schemas.microsoft.com/office/drawing/2014/main" id="{E053D34A-F736-D2CD-CEE7-19A441BE6CD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38200" y="3675455"/>
            <a:ext cx="3182259" cy="2040043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3" name="图片占位符 9">
            <a:extLst>
              <a:ext uri="{FF2B5EF4-FFF2-40B4-BE49-F238E27FC236}">
                <a16:creationId xmlns:a16="http://schemas.microsoft.com/office/drawing/2014/main" id="{F2D74E34-1BC8-4D6F-15FA-6D1A9CBF436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297690" y="3675455"/>
            <a:ext cx="3554541" cy="2040043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图片占位符 9">
            <a:extLst>
              <a:ext uri="{FF2B5EF4-FFF2-40B4-BE49-F238E27FC236}">
                <a16:creationId xmlns:a16="http://schemas.microsoft.com/office/drawing/2014/main" id="{6B08C472-7D59-1EC4-36D7-0CC9D04122F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129461" y="3675455"/>
            <a:ext cx="3224339" cy="2040043"/>
          </a:xfrm>
        </p:spPr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13997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语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3" hasCustomPrompt="1"/>
          </p:nvPr>
        </p:nvSpPr>
        <p:spPr>
          <a:xfrm>
            <a:off x="838201" y="1072568"/>
            <a:ext cx="10515600" cy="4839584"/>
          </a:xfrm>
        </p:spPr>
        <p:txBody>
          <a:bodyPr>
            <a:normAutofit/>
          </a:bodyPr>
          <a:lstStyle>
            <a:lvl1pPr marL="457189" indent="-457189" algn="l">
              <a:lnSpc>
                <a:spcPct val="200000"/>
              </a:lnSpc>
              <a:buFont typeface="Arial" panose="020B0604020202020204" pitchFamily="34" charset="0"/>
              <a:buChar char="•"/>
              <a:defRPr sz="2667" b="0">
                <a:solidFill>
                  <a:srgbClr val="2473BD"/>
                </a:solidFill>
              </a:defRPr>
            </a:lvl1pPr>
            <a:lvl2pPr algn="ctr">
              <a:lnSpc>
                <a:spcPct val="150000"/>
              </a:lnSpc>
              <a:defRPr sz="2667"/>
            </a:lvl2pPr>
            <a:lvl3pPr marL="914377" indent="0" algn="l">
              <a:buNone/>
              <a:defRPr/>
            </a:lvl3pPr>
          </a:lstStyle>
          <a:p>
            <a:pPr lvl="0"/>
            <a:r>
              <a:rPr kumimoji="1" lang="zh-CN" altLang="en-US" dirty="0"/>
              <a:t>要点一 </a:t>
            </a:r>
            <a:r>
              <a:rPr kumimoji="1" lang="en-US" altLang="zh-CN" dirty="0"/>
              <a:t>20 </a:t>
            </a:r>
            <a:r>
              <a:rPr kumimoji="1" lang="en-US" altLang="zh-CN" dirty="0" err="1"/>
              <a:t>pt</a:t>
            </a:r>
            <a:endParaRPr kumimoji="1" lang="en-US" altLang="zh-CN" dirty="0"/>
          </a:p>
          <a:p>
            <a:pPr marL="457189" marR="0" lvl="0" indent="-457189" algn="l" defTabSz="914377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dirty="0"/>
              <a:t>要点二 </a:t>
            </a:r>
            <a:r>
              <a:rPr kumimoji="1" lang="en-US" altLang="zh-CN" dirty="0"/>
              <a:t>20 </a:t>
            </a:r>
            <a:r>
              <a:rPr kumimoji="1" lang="en-US" altLang="zh-CN" dirty="0" err="1"/>
              <a:t>pt</a:t>
            </a:r>
            <a:endParaRPr kumimoji="1" lang="en-US" altLang="zh-CN" dirty="0"/>
          </a:p>
          <a:p>
            <a:pPr lvl="0"/>
            <a:endParaRPr kumimoji="1" lang="zh-CN" alt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A1A86D-5F81-110E-8749-3AEE7409EF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72568"/>
          </a:xfrm>
        </p:spPr>
        <p:txBody>
          <a:bodyPr>
            <a:normAutofit/>
          </a:bodyPr>
          <a:lstStyle>
            <a:lvl1pPr>
              <a:defRPr sz="3200" b="1" spc="0">
                <a:solidFill>
                  <a:srgbClr val="2473BD"/>
                </a:solidFill>
              </a:defRPr>
            </a:lvl1pPr>
          </a:lstStyle>
          <a:p>
            <a:r>
              <a:rPr lang="zh-CN" altLang="en-US" dirty="0"/>
              <a:t>总结 </a:t>
            </a:r>
            <a:r>
              <a:rPr lang="en-US" altLang="zh-CN" dirty="0"/>
              <a:t>24pt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36E43A8-455C-6392-05E0-6E9ACD341EE5}"/>
              </a:ext>
            </a:extLst>
          </p:cNvPr>
          <p:cNvSpPr/>
          <p:nvPr userDrawn="1"/>
        </p:nvSpPr>
        <p:spPr>
          <a:xfrm>
            <a:off x="969364" y="822921"/>
            <a:ext cx="7774899" cy="609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8867269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18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05487-6FAC-A949-B4E1-6055E34AFC3F}" type="datetime6">
              <a:rPr lang="zh-CN" altLang="en-US" smtClean="0"/>
              <a:t>2023年4月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F94A-F20B-4294-BE7A-65FC3A01A93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圆角矩形 9"/>
          <p:cNvSpPr/>
          <p:nvPr userDrawn="1"/>
        </p:nvSpPr>
        <p:spPr>
          <a:xfrm>
            <a:off x="0" y="142504"/>
            <a:ext cx="249382" cy="454232"/>
          </a:xfrm>
          <a:prstGeom prst="roundRect">
            <a:avLst>
              <a:gd name="adj" fmla="val 0"/>
            </a:avLst>
          </a:prstGeom>
          <a:solidFill>
            <a:srgbClr val="0078E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600" dirty="0">
              <a:latin typeface="Ebrima" panose="02000000000000000000" pitchFamily="2" charset="0"/>
              <a:ea typeface="微软雅黑" panose="020B0503020204020204" pitchFamily="34" charset="-122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69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C3E00E6-8211-7782-62A4-1D9114D328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36D54E2-42AC-0714-F70F-788F1B6D53B0}"/>
              </a:ext>
            </a:extLst>
          </p:cNvPr>
          <p:cNvSpPr/>
          <p:nvPr userDrawn="1"/>
        </p:nvSpPr>
        <p:spPr>
          <a:xfrm>
            <a:off x="14511" y="2932678"/>
            <a:ext cx="12194499" cy="130146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100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4800" b="1" spc="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019DEBC-382A-1457-8149-B78E698C65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1" y="3129040"/>
            <a:ext cx="9144000" cy="906759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标题幻灯片 </a:t>
            </a:r>
            <a:r>
              <a:rPr lang="en-US" altLang="zh-CN" dirty="0"/>
              <a:t>36 </a:t>
            </a:r>
            <a:r>
              <a:rPr lang="en-US" altLang="zh-CN" dirty="0" err="1"/>
              <a:t>pt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16DCF18-569E-9675-E289-05FC06A814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1" y="4827488"/>
            <a:ext cx="9144000" cy="684136"/>
          </a:xfrm>
        </p:spPr>
        <p:txBody>
          <a:bodyPr/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 dirty="0"/>
              <a:t>演讲者信息 </a:t>
            </a:r>
            <a:r>
              <a:rPr lang="en-US" altLang="zh-CN" dirty="0"/>
              <a:t>24 </a:t>
            </a:r>
            <a:r>
              <a:rPr lang="en-US" altLang="zh-CN" dirty="0" err="1"/>
              <a:t>pt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0AA4DE-BC58-B343-2453-DAA8C609DF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3201" y="218959"/>
            <a:ext cx="4671259" cy="54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69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E7F6B1E-6ED5-93F9-55B0-F5CCD823CA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019DEBC-382A-1457-8149-B78E698C65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3010" y="2975622"/>
            <a:ext cx="6880247" cy="906759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2473BC"/>
                </a:solidFill>
              </a:defRPr>
            </a:lvl1pPr>
          </a:lstStyle>
          <a:p>
            <a:r>
              <a:rPr lang="zh-CN" altLang="en-US" dirty="0"/>
              <a:t>标题幻灯片 </a:t>
            </a:r>
            <a:r>
              <a:rPr lang="en-US" altLang="zh-CN" dirty="0"/>
              <a:t>36 </a:t>
            </a:r>
            <a:r>
              <a:rPr lang="en-US" altLang="zh-CN" dirty="0" err="1"/>
              <a:t>pt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16DCF18-569E-9675-E289-05FC06A814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3009" y="4507701"/>
            <a:ext cx="6880248" cy="684136"/>
          </a:xfrm>
        </p:spPr>
        <p:txBody>
          <a:bodyPr/>
          <a:lstStyle>
            <a:lvl1pPr marL="0" indent="0" algn="l">
              <a:buNone/>
              <a:defRPr sz="3200">
                <a:solidFill>
                  <a:srgbClr val="2473BC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 dirty="0"/>
              <a:t>演讲者信息 </a:t>
            </a:r>
            <a:r>
              <a:rPr lang="en-US" altLang="zh-CN" dirty="0"/>
              <a:t>24 </a:t>
            </a:r>
            <a:r>
              <a:rPr lang="en-US" altLang="zh-CN" dirty="0" err="1"/>
              <a:t>pt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3739D89-D59D-D2DF-74AB-46B76282E2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3009" y="705262"/>
            <a:ext cx="3899504" cy="4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55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B01B96B-E550-7C65-65FD-DB4F5CBF4E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019DEBC-382A-1457-8149-B78E698C65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586" y="2975622"/>
            <a:ext cx="6605665" cy="906759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2473BC"/>
                </a:solidFill>
              </a:defRPr>
            </a:lvl1pPr>
          </a:lstStyle>
          <a:p>
            <a:r>
              <a:rPr lang="zh-CN" altLang="en-US" dirty="0"/>
              <a:t>标题幻灯片 </a:t>
            </a:r>
            <a:r>
              <a:rPr lang="en-US" altLang="zh-CN" dirty="0"/>
              <a:t>36 </a:t>
            </a:r>
            <a:r>
              <a:rPr lang="en-US" altLang="zh-CN" dirty="0" err="1"/>
              <a:t>pt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16DCF18-569E-9675-E289-05FC06A814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586" y="4507701"/>
            <a:ext cx="6605665" cy="684136"/>
          </a:xfrm>
        </p:spPr>
        <p:txBody>
          <a:bodyPr/>
          <a:lstStyle>
            <a:lvl1pPr marL="0" indent="0" algn="l">
              <a:buNone/>
              <a:defRPr sz="3200">
                <a:solidFill>
                  <a:srgbClr val="2473BC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 dirty="0"/>
              <a:t>演讲者信息 </a:t>
            </a:r>
            <a:r>
              <a:rPr lang="en-US" altLang="zh-CN" dirty="0"/>
              <a:t>24 </a:t>
            </a:r>
            <a:r>
              <a:rPr lang="en-US" altLang="zh-CN" dirty="0" err="1"/>
              <a:t>pt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4805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84716" y="181897"/>
            <a:ext cx="7195135" cy="884900"/>
          </a:xfrm>
        </p:spPr>
        <p:txBody>
          <a:bodyPr>
            <a:normAutofit/>
          </a:bodyPr>
          <a:lstStyle>
            <a:lvl1pPr>
              <a:defRPr sz="3733" b="1" spc="400">
                <a:solidFill>
                  <a:srgbClr val="2473BD"/>
                </a:solidFill>
              </a:defRPr>
            </a:lvl1pPr>
          </a:lstStyle>
          <a:p>
            <a:r>
              <a:rPr lang="zh-CN" altLang="en-US" dirty="0"/>
              <a:t>  内容概览 </a:t>
            </a:r>
            <a:r>
              <a:rPr lang="en-US" altLang="zh-CN" dirty="0"/>
              <a:t>28pt</a:t>
            </a:r>
            <a:endParaRPr lang="en-US" dirty="0"/>
          </a:p>
        </p:txBody>
      </p:sp>
      <p:sp>
        <p:nvSpPr>
          <p:cNvPr id="2" name="Footer Placeholder 4"/>
          <p:cNvSpPr txBox="1"/>
          <p:nvPr userDrawn="1"/>
        </p:nvSpPr>
        <p:spPr>
          <a:xfrm>
            <a:off x="2462431" y="5681614"/>
            <a:ext cx="41148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zh-CN"/>
            </a:defPPr>
            <a:lvl1pPr marL="0" algn="ct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sz="1200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14208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21D3A91-AA91-E870-FC18-F4DABF2A47A8}"/>
              </a:ext>
            </a:extLst>
          </p:cNvPr>
          <p:cNvSpPr/>
          <p:nvPr userDrawn="1"/>
        </p:nvSpPr>
        <p:spPr>
          <a:xfrm flipV="1">
            <a:off x="357754" y="1038297"/>
            <a:ext cx="8324153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04C68B5-661A-03CA-24BE-DCB75DC839E6}"/>
              </a:ext>
            </a:extLst>
          </p:cNvPr>
          <p:cNvSpPr/>
          <p:nvPr userDrawn="1"/>
        </p:nvSpPr>
        <p:spPr>
          <a:xfrm>
            <a:off x="0" y="286327"/>
            <a:ext cx="315707" cy="729280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64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731" y="0"/>
            <a:ext cx="12192000" cy="6858000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70467" y="2508355"/>
            <a:ext cx="10583333" cy="257830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3200" b="1">
                <a:solidFill>
                  <a:srgbClr val="2473BD"/>
                </a:solidFill>
              </a:defRPr>
            </a:lvl1pPr>
            <a:lvl2pPr>
              <a:lnSpc>
                <a:spcPct val="150000"/>
              </a:lnSpc>
              <a:defRPr sz="2667">
                <a:solidFill>
                  <a:schemeClr val="accent1"/>
                </a:solidFill>
              </a:defRPr>
            </a:lvl2pPr>
            <a:lvl3pPr>
              <a:defRPr sz="2800"/>
            </a:lvl3pPr>
            <a:lvl4pPr>
              <a:defRPr sz="1667"/>
            </a:lvl4pPr>
            <a:lvl5pPr>
              <a:defRPr sz="2800"/>
            </a:lvl5pPr>
          </a:lstStyle>
          <a:p>
            <a:pPr lvl="0"/>
            <a:r>
              <a:rPr kumimoji="1" lang="zh-CN" altLang="en-US" dirty="0"/>
              <a:t>章节标题 </a:t>
            </a:r>
            <a:r>
              <a:rPr lang="en-US" altLang="zh-CN" dirty="0"/>
              <a:t>24pt</a:t>
            </a:r>
            <a:endParaRPr lang="zh-CN" altLang="en-US" dirty="0"/>
          </a:p>
          <a:p>
            <a:pPr lvl="1"/>
            <a:r>
              <a:rPr lang="zh-CN" altLang="en-US" dirty="0"/>
              <a:t>次级内容 </a:t>
            </a:r>
            <a:r>
              <a:rPr lang="en-US" altLang="zh-CN" dirty="0"/>
              <a:t>20pt</a:t>
            </a:r>
            <a:endParaRPr lang="zh-CN" alt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2015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gradFill flip="none" rotWithShape="1">
          <a:gsLst>
            <a:gs pos="0">
              <a:srgbClr val="080CB8"/>
            </a:gs>
            <a:gs pos="100000">
              <a:schemeClr val="accent1">
                <a:lumMod val="60000"/>
                <a:lumOff val="4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 userDrawn="1"/>
        </p:nvSpPr>
        <p:spPr>
          <a:xfrm>
            <a:off x="685656" y="1659661"/>
            <a:ext cx="10299705" cy="487735"/>
          </a:xfrm>
          <a:prstGeom prst="rect">
            <a:avLst/>
          </a:prstGeom>
          <a:ln w="12700">
            <a:miter lim="400000"/>
          </a:ln>
        </p:spPr>
        <p:txBody>
          <a:bodyPr lIns="38277" tIns="38277" rIns="38277" bIns="38277">
            <a:spAutoFit/>
          </a:bodyPr>
          <a:lstStyle>
            <a:lvl1pPr defTabSz="1219200">
              <a:defRPr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endParaRPr sz="26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072568"/>
            <a:ext cx="10515600" cy="4932032"/>
          </a:xfrm>
        </p:spPr>
        <p:txBody>
          <a:bodyPr/>
          <a:lstStyle>
            <a:lvl1pPr>
              <a:lnSpc>
                <a:spcPct val="150000"/>
              </a:lnSpc>
              <a:defRPr sz="2667" b="0"/>
            </a:lvl1pPr>
            <a:lvl2pPr>
              <a:lnSpc>
                <a:spcPct val="150000"/>
              </a:lnSpc>
              <a:defRPr sz="2133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zh-CN" altLang="en-US" dirty="0"/>
              <a:t>第一级 </a:t>
            </a:r>
            <a:r>
              <a:rPr lang="en-US" altLang="zh-CN" dirty="0"/>
              <a:t>20pt</a:t>
            </a:r>
            <a:endParaRPr lang="zh-CN" altLang="en-US" dirty="0"/>
          </a:p>
          <a:p>
            <a:pPr lvl="1"/>
            <a:r>
              <a:rPr lang="zh-CN" altLang="en-US" dirty="0"/>
              <a:t>第二级 </a:t>
            </a:r>
            <a:r>
              <a:rPr lang="en-US" altLang="zh-CN" dirty="0"/>
              <a:t>16pt</a:t>
            </a:r>
            <a:endParaRPr lang="zh-CN" altLang="en-US" dirty="0"/>
          </a:p>
          <a:p>
            <a:pPr lvl="2"/>
            <a:r>
              <a:rPr lang="zh-CN" altLang="en-US" dirty="0"/>
              <a:t>第三级 </a:t>
            </a:r>
            <a:r>
              <a:rPr lang="en-US" altLang="zh-CN" dirty="0"/>
              <a:t>12pt</a:t>
            </a:r>
            <a:endParaRPr lang="zh-CN" alt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72568"/>
          </a:xfrm>
        </p:spPr>
        <p:txBody>
          <a:bodyPr>
            <a:normAutofit/>
          </a:bodyPr>
          <a:lstStyle>
            <a:lvl1pPr>
              <a:defRPr sz="3200" b="1" spc="0">
                <a:solidFill>
                  <a:srgbClr val="2473BD"/>
                </a:solidFill>
              </a:defRPr>
            </a:lvl1pPr>
          </a:lstStyle>
          <a:p>
            <a:r>
              <a:rPr lang="en-US" altLang="en-US" dirty="0" err="1"/>
              <a:t>标题</a:t>
            </a:r>
            <a:r>
              <a:rPr lang="en-US" altLang="en-US" dirty="0"/>
              <a:t> 24</a:t>
            </a:r>
            <a:r>
              <a:rPr lang="en-US" altLang="zh-CN" dirty="0"/>
              <a:t>pt</a:t>
            </a:r>
            <a:endParaRPr 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969364" y="822921"/>
            <a:ext cx="7774899" cy="609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8413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页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72568"/>
          </a:xfrm>
        </p:spPr>
        <p:txBody>
          <a:bodyPr>
            <a:normAutofit/>
          </a:bodyPr>
          <a:lstStyle>
            <a:lvl1pPr>
              <a:defRPr sz="3200" b="1" spc="0">
                <a:solidFill>
                  <a:srgbClr val="2473BD"/>
                </a:solidFill>
              </a:defRPr>
            </a:lvl1pPr>
          </a:lstStyle>
          <a:p>
            <a:r>
              <a:rPr lang="en-US" altLang="en-US" dirty="0" err="1"/>
              <a:t>标题</a:t>
            </a:r>
            <a:r>
              <a:rPr lang="en-US" altLang="en-US" dirty="0"/>
              <a:t> 24</a:t>
            </a:r>
            <a:r>
              <a:rPr lang="en-US" altLang="zh-CN" dirty="0"/>
              <a:t>pt</a:t>
            </a:r>
            <a:endParaRPr lang="en-US" dirty="0"/>
          </a:p>
        </p:txBody>
      </p:sp>
      <p:sp>
        <p:nvSpPr>
          <p:cNvPr id="8" name="图表占位符 7"/>
          <p:cNvSpPr>
            <a:spLocks noGrp="1"/>
          </p:cNvSpPr>
          <p:nvPr>
            <p:ph type="chart" sz="quarter" idx="13"/>
          </p:nvPr>
        </p:nvSpPr>
        <p:spPr>
          <a:xfrm>
            <a:off x="838200" y="1072569"/>
            <a:ext cx="10515600" cy="4936681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969364" y="822921"/>
            <a:ext cx="7774899" cy="609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5828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页样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表占位符 6"/>
          <p:cNvSpPr>
            <a:spLocks noGrp="1"/>
          </p:cNvSpPr>
          <p:nvPr>
            <p:ph type="chart" sz="quarter" idx="13"/>
          </p:nvPr>
        </p:nvSpPr>
        <p:spPr>
          <a:xfrm>
            <a:off x="6231466" y="1072570"/>
            <a:ext cx="5120745" cy="4962511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9" y="1072569"/>
            <a:ext cx="5120745" cy="4962512"/>
          </a:xfrm>
        </p:spPr>
        <p:txBody>
          <a:bodyPr/>
          <a:lstStyle>
            <a:lvl1pPr>
              <a:lnSpc>
                <a:spcPct val="150000"/>
              </a:lnSpc>
              <a:defRPr sz="2667"/>
            </a:lvl1pPr>
            <a:lvl2pPr>
              <a:lnSpc>
                <a:spcPct val="150000"/>
              </a:lnSpc>
              <a:defRPr sz="2133"/>
            </a:lvl2pPr>
            <a:lvl3pPr>
              <a:lnSpc>
                <a:spcPct val="150000"/>
              </a:lnSpc>
              <a:defRPr sz="1600"/>
            </a:lvl3pPr>
          </a:lstStyle>
          <a:p>
            <a:pPr lvl="0"/>
            <a:r>
              <a:rPr lang="zh-CN" altLang="en-US" dirty="0"/>
              <a:t>第一级 </a:t>
            </a:r>
            <a:r>
              <a:rPr lang="en-US" altLang="zh-CN" dirty="0"/>
              <a:t>20pt</a:t>
            </a:r>
            <a:endParaRPr lang="zh-CN" altLang="en-US" dirty="0"/>
          </a:p>
          <a:p>
            <a:pPr lvl="1"/>
            <a:r>
              <a:rPr lang="zh-CN" altLang="en-US" dirty="0"/>
              <a:t>第二级 </a:t>
            </a:r>
            <a:r>
              <a:rPr lang="en-US" altLang="zh-CN" dirty="0"/>
              <a:t>16pt</a:t>
            </a:r>
            <a:endParaRPr lang="zh-CN" altLang="en-US" dirty="0"/>
          </a:p>
          <a:p>
            <a:pPr lvl="2"/>
            <a:r>
              <a:rPr lang="zh-CN" altLang="en-US" dirty="0"/>
              <a:t>第三级 </a:t>
            </a:r>
            <a:r>
              <a:rPr lang="en-US" altLang="zh-CN" dirty="0"/>
              <a:t>12pt</a:t>
            </a:r>
            <a:endParaRPr lang="zh-CN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72568"/>
          </a:xfrm>
        </p:spPr>
        <p:txBody>
          <a:bodyPr>
            <a:normAutofit/>
          </a:bodyPr>
          <a:lstStyle>
            <a:lvl1pPr>
              <a:defRPr sz="3200" b="1" spc="0">
                <a:solidFill>
                  <a:srgbClr val="2473BD"/>
                </a:solidFill>
              </a:defRPr>
            </a:lvl1pPr>
          </a:lstStyle>
          <a:p>
            <a:r>
              <a:rPr lang="en-US" altLang="en-US" dirty="0" err="1"/>
              <a:t>标题</a:t>
            </a:r>
            <a:r>
              <a:rPr lang="en-US" altLang="en-US" dirty="0"/>
              <a:t> 24</a:t>
            </a:r>
            <a:r>
              <a:rPr lang="en-US" altLang="zh-CN" dirty="0"/>
              <a:t>pt</a:t>
            </a:r>
            <a:endParaRPr lang="en-US" dirty="0"/>
          </a:p>
        </p:txBody>
      </p:sp>
      <p:sp>
        <p:nvSpPr>
          <p:cNvPr id="14" name="矩形 13"/>
          <p:cNvSpPr/>
          <p:nvPr userDrawn="1"/>
        </p:nvSpPr>
        <p:spPr>
          <a:xfrm>
            <a:off x="969364" y="822921"/>
            <a:ext cx="7774899" cy="609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6179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image" Target="../media/image7.jpeg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CC93628-FEB5-2060-0A99-221AE77BE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5270"/>
            <a:ext cx="5848048" cy="132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标题幻灯片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44DDA3-3B56-6343-46FC-ED088B20F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4741333"/>
            <a:ext cx="3603172" cy="1461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姓名</a:t>
            </a:r>
          </a:p>
        </p:txBody>
      </p:sp>
    </p:spTree>
    <p:extLst>
      <p:ext uri="{BB962C8B-B14F-4D97-AF65-F5344CB8AC3E}">
        <p14:creationId xmlns:p14="http://schemas.microsoft.com/office/powerpoint/2010/main" val="3322456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473BD"/>
            </a:gs>
            <a:gs pos="100000">
              <a:schemeClr val="accent1">
                <a:lumMod val="60000"/>
                <a:lumOff val="4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739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云道智造模版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733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hf hd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733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783" indent="-228594" algn="l" defTabSz="914377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2971" indent="-228594" algn="l" defTabSz="914377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160" indent="-228594" algn="l" defTabSz="914377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3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1775200" y="327876"/>
            <a:ext cx="5750351" cy="719144"/>
          </a:xfrm>
        </p:spPr>
        <p:txBody>
          <a:bodyPr>
            <a:noAutofit/>
          </a:bodyPr>
          <a:lstStyle/>
          <a:p>
            <a:r>
              <a:rPr lang="en-US" altLang="zh-CN" sz="2400" b="1" dirty="0" err="1">
                <a:solidFill>
                  <a:srgbClr val="0078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Simdroid</a:t>
            </a:r>
            <a:r>
              <a:rPr lang="zh-CN" altLang="en-US" sz="2400" b="1" dirty="0">
                <a:solidFill>
                  <a:srgbClr val="0078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软件梁壳基本操作学习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59359" y="1204868"/>
            <a:ext cx="6473282" cy="368300"/>
          </a:xfrm>
          <a:prstGeom prst="rect">
            <a:avLst/>
          </a:prstGeom>
          <a:solidFill>
            <a:srgbClr val="254985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b="1" kern="100" dirty="0">
                <a:solidFill>
                  <a:schemeClr val="bg1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实验</a:t>
            </a:r>
            <a:r>
              <a:rPr lang="zh-CN" altLang="en-US" sz="1800" b="1" kern="100" dirty="0">
                <a:solidFill>
                  <a:schemeClr val="bg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目标：</a:t>
            </a:r>
            <a:r>
              <a:rPr lang="zh-CN" altLang="zh-CN" sz="1800" kern="100" dirty="0">
                <a:effectLst/>
              </a:rPr>
              <a:t>熟悉</a:t>
            </a:r>
            <a:r>
              <a:rPr lang="en-US" altLang="zh-CN" sz="1800" kern="100" dirty="0" err="1">
                <a:effectLst/>
              </a:rPr>
              <a:t>Simdroid</a:t>
            </a:r>
            <a:r>
              <a:rPr lang="zh-CN" altLang="zh-CN" sz="1800" kern="100" dirty="0">
                <a:effectLst/>
              </a:rPr>
              <a:t>软件梁壳建模及仿真加载计算流程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102166" y="1689545"/>
            <a:ext cx="2520000" cy="1809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rcRect l="37985" b="23839"/>
          <a:stretch>
            <a:fillRect/>
          </a:stretch>
        </p:blipFill>
        <p:spPr>
          <a:xfrm>
            <a:off x="3208270" y="1770385"/>
            <a:ext cx="2520000" cy="1636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图片 861"/>
          <p:cNvPicPr>
            <a:picLocks noChangeAspect="1"/>
          </p:cNvPicPr>
          <p:nvPr/>
        </p:nvPicPr>
        <p:blipFill>
          <a:blip r:embed="rId7"/>
          <a:srcRect t="72579"/>
          <a:stretch>
            <a:fillRect/>
          </a:stretch>
        </p:blipFill>
        <p:spPr>
          <a:xfrm>
            <a:off x="6089944" y="1788903"/>
            <a:ext cx="2520000" cy="1819899"/>
          </a:xfrm>
          <a:prstGeom prst="rect">
            <a:avLst/>
          </a:prstGeom>
        </p:spPr>
      </p:pic>
      <p:pic>
        <p:nvPicPr>
          <p:cNvPr id="7" name="图片 3"/>
          <p:cNvPicPr>
            <a:picLocks noChangeAspect="1"/>
          </p:cNvPicPr>
          <p:nvPr/>
        </p:nvPicPr>
        <p:blipFill>
          <a:blip r:embed="rId8"/>
          <a:srcRect l="45130" t="21568"/>
          <a:stretch>
            <a:fillRect/>
          </a:stretch>
        </p:blipFill>
        <p:spPr>
          <a:xfrm>
            <a:off x="9005159" y="1836990"/>
            <a:ext cx="2520000" cy="1733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图片 866"/>
          <p:cNvPicPr>
            <a:picLocks noChangeAspect="1"/>
          </p:cNvPicPr>
          <p:nvPr/>
        </p:nvPicPr>
        <p:blipFill>
          <a:blip r:embed="rId9"/>
          <a:srcRect l="27281" t="24501" r="17265" b="5499"/>
          <a:stretch>
            <a:fillRect/>
          </a:stretch>
        </p:blipFill>
        <p:spPr>
          <a:xfrm>
            <a:off x="9029759" y="4704924"/>
            <a:ext cx="2520000" cy="17272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15670" y="3478385"/>
            <a:ext cx="161033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/>
              <a:t>创建分析类型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727589" y="3499212"/>
            <a:ext cx="1382563" cy="368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/>
              <a:t>新建模型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620514" y="3499212"/>
            <a:ext cx="1338489" cy="368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/>
              <a:t>网格划分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579525" y="3499212"/>
            <a:ext cx="1610336" cy="368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/>
              <a:t>赋予材料属性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9432292" y="6405245"/>
            <a:ext cx="1714934" cy="368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/>
              <a:t>赋予截面属性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605725" y="6417507"/>
            <a:ext cx="1521011" cy="368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约束及加载</a:t>
            </a:r>
          </a:p>
        </p:txBody>
      </p:sp>
      <p:sp>
        <p:nvSpPr>
          <p:cNvPr id="16" name="右箭头 15"/>
          <p:cNvSpPr/>
          <p:nvPr/>
        </p:nvSpPr>
        <p:spPr>
          <a:xfrm>
            <a:off x="2658244" y="2393267"/>
            <a:ext cx="382814" cy="4159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/>
        </p:nvSpPr>
        <p:spPr>
          <a:xfrm>
            <a:off x="5725619" y="2475547"/>
            <a:ext cx="339725" cy="4159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右箭头 17"/>
          <p:cNvSpPr/>
          <p:nvPr/>
        </p:nvSpPr>
        <p:spPr>
          <a:xfrm flipH="1">
            <a:off x="8631891" y="5491414"/>
            <a:ext cx="339726" cy="4159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右箭头 18"/>
          <p:cNvSpPr/>
          <p:nvPr/>
        </p:nvSpPr>
        <p:spPr>
          <a:xfrm flipH="1">
            <a:off x="5588799" y="5360578"/>
            <a:ext cx="446589" cy="4159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右弧形箭头 19"/>
          <p:cNvSpPr/>
          <p:nvPr/>
        </p:nvSpPr>
        <p:spPr>
          <a:xfrm>
            <a:off x="11549759" y="2977972"/>
            <a:ext cx="588645" cy="1866265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C5D4E1D-863D-74E3-49CF-14CF298CCECD}"/>
              </a:ext>
            </a:extLst>
          </p:cNvPr>
          <p:cNvSpPr txBox="1"/>
          <p:nvPr/>
        </p:nvSpPr>
        <p:spPr>
          <a:xfrm>
            <a:off x="336654" y="346035"/>
            <a:ext cx="16670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0078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实验二：</a:t>
            </a:r>
            <a:endParaRPr lang="zh-CN" altLang="en-US" sz="3200" dirty="0"/>
          </a:p>
        </p:txBody>
      </p:sp>
      <p:pic>
        <p:nvPicPr>
          <p:cNvPr id="26" name="图片 1">
            <a:extLst>
              <a:ext uri="{FF2B5EF4-FFF2-40B4-BE49-F238E27FC236}">
                <a16:creationId xmlns:a16="http://schemas.microsoft.com/office/drawing/2014/main" id="{BBDB951C-E228-9B93-D85D-763EA4C4368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48340" t="27070" b="20740"/>
          <a:stretch>
            <a:fillRect/>
          </a:stretch>
        </p:blipFill>
        <p:spPr>
          <a:xfrm>
            <a:off x="6142443" y="4709938"/>
            <a:ext cx="2520000" cy="163306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右箭头 16">
            <a:extLst>
              <a:ext uri="{FF2B5EF4-FFF2-40B4-BE49-F238E27FC236}">
                <a16:creationId xmlns:a16="http://schemas.microsoft.com/office/drawing/2014/main" id="{C7E8B700-E350-8994-2FA4-BFD86B18A8AF}"/>
              </a:ext>
            </a:extLst>
          </p:cNvPr>
          <p:cNvSpPr/>
          <p:nvPr/>
        </p:nvSpPr>
        <p:spPr>
          <a:xfrm>
            <a:off x="8631893" y="2547821"/>
            <a:ext cx="339725" cy="4159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2">
            <a:extLst>
              <a:ext uri="{FF2B5EF4-FFF2-40B4-BE49-F238E27FC236}">
                <a16:creationId xmlns:a16="http://schemas.microsoft.com/office/drawing/2014/main" id="{6262EC37-40F8-1A22-923F-BAB27B6330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9113" y="4436339"/>
            <a:ext cx="5040000" cy="2153056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A2DFB2F6-9D12-7325-2F88-E023EBF9EF7A}"/>
              </a:ext>
            </a:extLst>
          </p:cNvPr>
          <p:cNvSpPr txBox="1"/>
          <p:nvPr/>
        </p:nvSpPr>
        <p:spPr>
          <a:xfrm>
            <a:off x="2042749" y="6417507"/>
            <a:ext cx="1633220" cy="368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/>
              <a:t>计算及后处理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02"/>
    </mc:Choice>
    <mc:Fallback xmlns="">
      <p:transition spd="slow" advTm="900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83184" y="1159331"/>
            <a:ext cx="6473282" cy="368300"/>
          </a:xfrm>
          <a:prstGeom prst="rect">
            <a:avLst/>
          </a:prstGeom>
          <a:solidFill>
            <a:srgbClr val="254985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b="1" kern="100" dirty="0">
                <a:solidFill>
                  <a:schemeClr val="bg1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实验</a:t>
            </a:r>
            <a:r>
              <a:rPr lang="zh-CN" altLang="en-US" sz="1800" b="1" kern="100" dirty="0">
                <a:solidFill>
                  <a:schemeClr val="bg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目标：</a:t>
            </a:r>
            <a:r>
              <a:rPr lang="zh-CN" altLang="zh-CN" sz="1800" kern="100" dirty="0">
                <a:effectLst/>
              </a:rPr>
              <a:t>熟悉</a:t>
            </a:r>
            <a:r>
              <a:rPr lang="en-US" altLang="zh-CN" sz="1800" kern="100" dirty="0" err="1">
                <a:effectLst/>
              </a:rPr>
              <a:t>Simdroid</a:t>
            </a:r>
            <a:r>
              <a:rPr lang="zh-CN" altLang="zh-CN" sz="1800" kern="100" dirty="0">
                <a:effectLst/>
              </a:rPr>
              <a:t>软件梁壳建模及仿真加载计算流程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126819" y="1547340"/>
            <a:ext cx="1726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操作考评表</a:t>
            </a: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9D0B3078-78E2-AE67-71CC-61670A35FB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5200" y="327876"/>
            <a:ext cx="5750351" cy="719144"/>
          </a:xfrm>
        </p:spPr>
        <p:txBody>
          <a:bodyPr>
            <a:noAutofit/>
          </a:bodyPr>
          <a:lstStyle/>
          <a:p>
            <a:r>
              <a:rPr lang="en-US" altLang="zh-CN" sz="2400" b="1" dirty="0" err="1">
                <a:solidFill>
                  <a:srgbClr val="0078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Simdroid</a:t>
            </a:r>
            <a:r>
              <a:rPr lang="zh-CN" altLang="en-US" sz="2400" b="1" dirty="0">
                <a:solidFill>
                  <a:srgbClr val="0078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软件梁壳基本操作学习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8FEBE1E-95FB-5C54-7FD1-1D4787AD9A5A}"/>
              </a:ext>
            </a:extLst>
          </p:cNvPr>
          <p:cNvSpPr txBox="1"/>
          <p:nvPr/>
        </p:nvSpPr>
        <p:spPr>
          <a:xfrm>
            <a:off x="336654" y="346035"/>
            <a:ext cx="166700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0078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实验二：</a:t>
            </a:r>
            <a:endParaRPr lang="zh-CN" altLang="en-US" sz="3200" dirty="0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0D957D4B-2F42-A175-90A6-FFFC18567569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06797934"/>
              </p:ext>
            </p:extLst>
          </p:nvPr>
        </p:nvGraphicFramePr>
        <p:xfrm>
          <a:off x="2318995" y="2009005"/>
          <a:ext cx="7137472" cy="47561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473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76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73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33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168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401011">
                <a:tc>
                  <a:txBody>
                    <a:bodyPr/>
                    <a:lstStyle/>
                    <a:p>
                      <a:pPr algn="ctr"/>
                      <a:r>
                        <a:rPr lang="zh-CN" sz="2000" kern="100" dirty="0">
                          <a:effectLst/>
                        </a:rPr>
                        <a:t>项次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78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kern="100" dirty="0">
                          <a:effectLst/>
                        </a:rPr>
                        <a:t>项目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78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kern="100" dirty="0">
                          <a:effectLst/>
                        </a:rPr>
                        <a:t>要求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78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kern="100" dirty="0">
                          <a:effectLst/>
                        </a:rPr>
                        <a:t>配分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78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2000" kern="100" dirty="0">
                          <a:effectLst/>
                        </a:rPr>
                        <a:t>得分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78E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7623"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 dirty="0">
                          <a:effectLst/>
                        </a:rPr>
                        <a:t>1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78E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b="1" kern="100" dirty="0">
                          <a:effectLst/>
                        </a:rPr>
                        <a:t>创建分析类型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b="1" kern="100" dirty="0">
                          <a:effectLst/>
                        </a:rPr>
                        <a:t>完成程度与效果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 dirty="0">
                          <a:effectLst/>
                        </a:rPr>
                        <a:t>5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 dirty="0">
                          <a:effectLst/>
                        </a:rPr>
                        <a:t> 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7628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kern="100" dirty="0">
                          <a:effectLst/>
                        </a:rPr>
                        <a:t>2</a:t>
                      </a:r>
                      <a:endParaRPr lang="zh-CN" sz="1400" b="1" kern="100" dirty="0">
                        <a:effectLst/>
                      </a:endParaRPr>
                    </a:p>
                    <a:p>
                      <a:pPr algn="ctr"/>
                      <a:r>
                        <a:rPr lang="en-US" sz="1400" b="1" kern="100" dirty="0">
                          <a:effectLst/>
                        </a:rPr>
                        <a:t> 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78E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sz="1400" b="1" kern="100" dirty="0">
                          <a:effectLst/>
                        </a:rPr>
                        <a:t>梁壳建模操作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b="1" kern="100" dirty="0">
                          <a:effectLst/>
                        </a:rPr>
                        <a:t>完成程度与效果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 dirty="0">
                          <a:effectLst/>
                        </a:rPr>
                        <a:t>15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>
                          <a:effectLst/>
                        </a:rPr>
                        <a:t> </a:t>
                      </a:r>
                      <a:endParaRPr lang="zh-CN" sz="1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738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b="1" kern="100" dirty="0">
                          <a:effectLst/>
                        </a:rPr>
                        <a:t>熟练程度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 dirty="0">
                          <a:effectLst/>
                        </a:rPr>
                        <a:t>5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>
                          <a:effectLst/>
                        </a:rPr>
                        <a:t> </a:t>
                      </a:r>
                      <a:endParaRPr lang="zh-CN" sz="1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8477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kern="100" dirty="0">
                          <a:effectLst/>
                        </a:rPr>
                        <a:t>3</a:t>
                      </a:r>
                      <a:endParaRPr lang="zh-CN" sz="1400" b="1" kern="100" dirty="0">
                        <a:effectLst/>
                      </a:endParaRPr>
                    </a:p>
                    <a:p>
                      <a:pPr algn="ctr"/>
                      <a:r>
                        <a:rPr lang="en-US" sz="1400" b="1" kern="100" dirty="0">
                          <a:effectLst/>
                        </a:rPr>
                        <a:t> 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78E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sz="1400" b="1" kern="100">
                          <a:effectLst/>
                        </a:rPr>
                        <a:t>创建及赋予截面属性</a:t>
                      </a:r>
                      <a:endParaRPr lang="zh-CN" sz="1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b="1" kern="100" dirty="0">
                          <a:effectLst/>
                        </a:rPr>
                        <a:t>完成程度与效果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 dirty="0">
                          <a:effectLst/>
                        </a:rPr>
                        <a:t>15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>
                          <a:effectLst/>
                        </a:rPr>
                        <a:t> </a:t>
                      </a:r>
                      <a:endParaRPr lang="zh-CN" sz="1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738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b="1" kern="100" dirty="0">
                          <a:effectLst/>
                        </a:rPr>
                        <a:t>熟练程度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 dirty="0">
                          <a:effectLst/>
                        </a:rPr>
                        <a:t>5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>
                          <a:effectLst/>
                        </a:rPr>
                        <a:t> </a:t>
                      </a:r>
                      <a:endParaRPr lang="zh-CN" sz="1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8477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kern="100" dirty="0">
                          <a:effectLst/>
                        </a:rPr>
                        <a:t>4</a:t>
                      </a:r>
                      <a:endParaRPr lang="zh-CN" sz="1400" b="1" kern="100" dirty="0">
                        <a:effectLst/>
                      </a:endParaRPr>
                    </a:p>
                    <a:p>
                      <a:pPr algn="ctr"/>
                      <a:r>
                        <a:rPr lang="en-US" sz="1400" b="1" kern="100" dirty="0">
                          <a:effectLst/>
                        </a:rPr>
                        <a:t> 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78E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sz="1400" b="1" kern="100">
                          <a:effectLst/>
                        </a:rPr>
                        <a:t>网格划分</a:t>
                      </a:r>
                      <a:endParaRPr lang="zh-CN" sz="1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b="1" kern="100" dirty="0">
                          <a:effectLst/>
                        </a:rPr>
                        <a:t>完成程度与效果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 dirty="0">
                          <a:effectLst/>
                        </a:rPr>
                        <a:t>10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>
                          <a:effectLst/>
                        </a:rPr>
                        <a:t> </a:t>
                      </a:r>
                      <a:endParaRPr lang="zh-CN" sz="1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738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b="1" kern="100" dirty="0">
                          <a:effectLst/>
                        </a:rPr>
                        <a:t>熟练程度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 dirty="0">
                          <a:effectLst/>
                        </a:rPr>
                        <a:t>5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 dirty="0">
                          <a:effectLst/>
                        </a:rPr>
                        <a:t> 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8477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kern="100" dirty="0">
                          <a:effectLst/>
                        </a:rPr>
                        <a:t>5</a:t>
                      </a:r>
                      <a:endParaRPr lang="zh-CN" sz="1400" b="1" kern="100" dirty="0">
                        <a:effectLst/>
                      </a:endParaRPr>
                    </a:p>
                    <a:p>
                      <a:pPr algn="ctr"/>
                      <a:r>
                        <a:rPr lang="en-US" sz="1400" b="1" kern="100" dirty="0">
                          <a:effectLst/>
                        </a:rPr>
                        <a:t> 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78E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sz="1400" b="1" kern="100">
                          <a:effectLst/>
                        </a:rPr>
                        <a:t>材料属性定义</a:t>
                      </a:r>
                      <a:endParaRPr lang="zh-CN" sz="1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b="1" kern="100" dirty="0">
                          <a:effectLst/>
                        </a:rPr>
                        <a:t>完成程度与效果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 dirty="0">
                          <a:effectLst/>
                        </a:rPr>
                        <a:t>10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 dirty="0">
                          <a:effectLst/>
                        </a:rPr>
                        <a:t> 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738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b="1" kern="100" dirty="0">
                          <a:effectLst/>
                        </a:rPr>
                        <a:t>熟练程度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 dirty="0">
                          <a:effectLst/>
                        </a:rPr>
                        <a:t>5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 dirty="0">
                          <a:effectLst/>
                        </a:rPr>
                        <a:t> 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8477">
                <a:tc rowSpan="2">
                  <a:txBody>
                    <a:bodyPr/>
                    <a:lstStyle/>
                    <a:p>
                      <a:pPr algn="ctr"/>
                      <a:r>
                        <a:rPr lang="en-US" sz="1400" b="1" kern="100" dirty="0">
                          <a:effectLst/>
                        </a:rPr>
                        <a:t>6</a:t>
                      </a:r>
                      <a:endParaRPr lang="zh-CN" sz="1400" b="1" kern="100" dirty="0">
                        <a:effectLst/>
                      </a:endParaRPr>
                    </a:p>
                    <a:p>
                      <a:pPr algn="ctr"/>
                      <a:r>
                        <a:rPr lang="en-US" sz="1400" b="1" kern="100" dirty="0">
                          <a:effectLst/>
                        </a:rPr>
                        <a:t> 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0078E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sz="1400" b="1" kern="100">
                          <a:effectLst/>
                        </a:rPr>
                        <a:t>约束及加载设置</a:t>
                      </a:r>
                      <a:endParaRPr lang="zh-CN" sz="1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b="1" kern="100">
                          <a:effectLst/>
                        </a:rPr>
                        <a:t>完成程度与效果</a:t>
                      </a:r>
                      <a:endParaRPr lang="zh-CN" sz="1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 dirty="0">
                          <a:effectLst/>
                        </a:rPr>
                        <a:t>5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 dirty="0">
                          <a:effectLst/>
                        </a:rPr>
                        <a:t> 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738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b="1" kern="100">
                          <a:effectLst/>
                        </a:rPr>
                        <a:t>熟练程度</a:t>
                      </a:r>
                      <a:endParaRPr lang="zh-CN" sz="1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 dirty="0">
                          <a:effectLst/>
                        </a:rPr>
                        <a:t>5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kern="100" dirty="0">
                          <a:effectLst/>
                        </a:rPr>
                        <a:t> 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31651"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</a:p>
                  </a:txBody>
                  <a:tcPr anchor="ctr">
                    <a:solidFill>
                      <a:srgbClr val="0078E5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1400" b="1" kern="100">
                          <a:effectLst/>
                        </a:rPr>
                        <a:t>后处理结果展示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b="1" kern="100">
                          <a:effectLst/>
                        </a:rPr>
                        <a:t>完成程度与效果</a:t>
                      </a:r>
                      <a:endParaRPr lang="zh-CN" sz="1400" b="1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738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400" b="1" kern="100" dirty="0">
                          <a:effectLst/>
                        </a:rPr>
                        <a:t>熟练程度</a:t>
                      </a:r>
                      <a:endParaRPr lang="zh-CN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400" b="1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1400" b="1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02"/>
    </mc:Choice>
    <mc:Fallback xmlns="">
      <p:transition spd="slow" advTm="9002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664.1165161132812,&quot;width&quot;:5102.36206054687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118.1103515625,&quot;width&quot;:4801.609802246094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f57cd4a-031f-46b2-9159-438d62576345}"/>
</p:tagLst>
</file>

<file path=ppt/theme/theme1.xml><?xml version="1.0" encoding="utf-8"?>
<a:theme xmlns:a="http://schemas.openxmlformats.org/drawingml/2006/main" name="幻灯片标题页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62B9B85-287A-4515-8CBC-A63BB9A58972}">
  <we:reference id="wa104380526" version="1.1.0.0" store="zh-CN" storeType="OMEX"/>
  <we:alternateReferences>
    <we:reference id="WA104380526" version="1.1.0.0" store="WA10438052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4223</TotalTime>
  <Words>179</Words>
  <Application>Microsoft Office PowerPoint</Application>
  <PresentationFormat>宽屏</PresentationFormat>
  <Paragraphs>77</Paragraphs>
  <Slides>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</vt:i4>
      </vt:variant>
    </vt:vector>
  </HeadingPairs>
  <TitlesOfParts>
    <vt:vector size="9" baseType="lpstr">
      <vt:lpstr>等线</vt:lpstr>
      <vt:lpstr>微软雅黑</vt:lpstr>
      <vt:lpstr>Arial</vt:lpstr>
      <vt:lpstr>Calibri</vt:lpstr>
      <vt:lpstr>Ebrima</vt:lpstr>
      <vt:lpstr>幻灯片标题页</vt:lpstr>
      <vt:lpstr>1_Office 主题​​</vt:lpstr>
      <vt:lpstr>Simdroid软件梁壳基本操作学习</vt:lpstr>
      <vt:lpstr>Simdroid软件梁壳基本操作学习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DX业务规划</dc:title>
  <dc:creator>xin.bai2022@outlook.com</dc:creator>
  <cp:lastModifiedBy>254716465@qq.com</cp:lastModifiedBy>
  <cp:revision>89</cp:revision>
  <dcterms:created xsi:type="dcterms:W3CDTF">2022-11-18T02:37:43Z</dcterms:created>
  <dcterms:modified xsi:type="dcterms:W3CDTF">2023-04-12T03:24:09Z</dcterms:modified>
</cp:coreProperties>
</file>